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4"/>
    <p:sldMasterId id="214748366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</p:sldIdLst>
  <p:sldSz cy="5143500" cx="9144000"/>
  <p:notesSz cx="6858000" cy="9144000"/>
  <p:embeddedFontLst>
    <p:embeddedFont>
      <p:font typeface="Pacifico"/>
      <p:regular r:id="rId17"/>
    </p:embeddedFont>
    <p:embeddedFont>
      <p:font typeface="Helvetica Neue"/>
      <p:regular r:id="rId18"/>
      <p:bold r:id="rId19"/>
      <p:italic r:id="rId20"/>
      <p:boldItalic r:id="rId21"/>
    </p:embeddedFont>
    <p:embeddedFont>
      <p:font typeface="Oswald"/>
      <p:regular r:id="rId22"/>
      <p:bold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HelveticaNeue-italic.fntdata"/><Relationship Id="rId11" Type="http://schemas.openxmlformats.org/officeDocument/2006/relationships/slide" Target="slides/slide5.xml"/><Relationship Id="rId22" Type="http://schemas.openxmlformats.org/officeDocument/2006/relationships/font" Target="fonts/Oswald-regular.fntdata"/><Relationship Id="rId10" Type="http://schemas.openxmlformats.org/officeDocument/2006/relationships/slide" Target="slides/slide4.xml"/><Relationship Id="rId21" Type="http://schemas.openxmlformats.org/officeDocument/2006/relationships/font" Target="fonts/HelveticaNeue-bold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23" Type="http://schemas.openxmlformats.org/officeDocument/2006/relationships/font" Target="fonts/Oswald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font" Target="fonts/Pacifico-regular.fntdata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2.xml"/><Relationship Id="rId19" Type="http://schemas.openxmlformats.org/officeDocument/2006/relationships/font" Target="fonts/HelveticaNeue-bold.fntdata"/><Relationship Id="rId6" Type="http://schemas.openxmlformats.org/officeDocument/2006/relationships/notesMaster" Target="notesMasters/notesMaster1.xml"/><Relationship Id="rId18" Type="http://schemas.openxmlformats.org/officeDocument/2006/relationships/font" Target="fonts/HelveticaNeue-regular.fntdata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111e7926f0a_0_15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1" name="Google Shape;61;g111e7926f0a_0_15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228e3190f5_6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1228e3190f5_6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3bc599da4ca7d291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3bc599da4ca7d29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23005a7b7e_0_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0" name="Google Shape;90;g123005a7b7e_0_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228e3190f5_6_1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7" name="Google Shape;97;g1228e3190f5_6_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1228e3190f5_6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1228e3190f5_6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7654ff683089968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7654ff683089968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1c890d1f37e4da59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1c890d1f37e4da59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228e3190f5_6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1228e3190f5_6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28e3190f5_6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28e3190f5_6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4"/>
          <p:cNvSpPr txBox="1"/>
          <p:nvPr>
            <p:ph type="title"/>
          </p:nvPr>
        </p:nvSpPr>
        <p:spPr>
          <a:xfrm>
            <a:off x="0" y="0"/>
            <a:ext cx="11250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1" i="0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1" i="0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1" i="0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1" i="0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1" i="0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1" i="0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1" i="0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1" i="0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1" i="0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5" name="Google Shape;55;p14"/>
          <p:cNvSpPr txBox="1"/>
          <p:nvPr>
            <p:ph idx="1" type="body"/>
          </p:nvPr>
        </p:nvSpPr>
        <p:spPr>
          <a:xfrm>
            <a:off x="0" y="0"/>
            <a:ext cx="11250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1" i="0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1" i="0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1" i="0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1" i="0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1" i="0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1" i="0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1" i="0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1" i="0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1" i="0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6" name="Google Shape;56;p14"/>
          <p:cNvSpPr txBox="1"/>
          <p:nvPr>
            <p:ph idx="10" type="dt"/>
          </p:nvPr>
        </p:nvSpPr>
        <p:spPr>
          <a:xfrm>
            <a:off x="0" y="0"/>
            <a:ext cx="11250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1" i="0" sz="1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1" i="0" sz="1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1" i="0" sz="1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1" i="0" sz="1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1" i="0" sz="1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1" i="0" sz="1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1" i="0" sz="1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1" i="0" sz="1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1" i="0" sz="1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7" name="Google Shape;57;p14"/>
          <p:cNvSpPr txBox="1"/>
          <p:nvPr>
            <p:ph idx="11" type="ftr"/>
          </p:nvPr>
        </p:nvSpPr>
        <p:spPr>
          <a:xfrm>
            <a:off x="0" y="0"/>
            <a:ext cx="11250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1" i="0" sz="1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1" i="0" sz="1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1" i="0" sz="1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1" i="0" sz="1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1" i="0" sz="1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1" i="0" sz="1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1" i="0" sz="1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1" i="0" sz="1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1" i="0" sz="1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8" name="Google Shape;58;p14"/>
          <p:cNvSpPr txBox="1"/>
          <p:nvPr>
            <p:ph idx="12" type="sldNum"/>
          </p:nvPr>
        </p:nvSpPr>
        <p:spPr>
          <a:xfrm>
            <a:off x="8534400" y="333375"/>
            <a:ext cx="261900" cy="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"/>
              <a:buNone/>
              <a:defRPr b="1" i="0" sz="1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"/>
              <a:buNone/>
              <a:defRPr b="1" i="0" sz="1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"/>
              <a:buNone/>
              <a:defRPr b="1" i="0" sz="1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"/>
              <a:buNone/>
              <a:defRPr b="1" i="0" sz="1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"/>
              <a:buNone/>
              <a:defRPr b="1" i="0" sz="1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"/>
              <a:buNone/>
              <a:defRPr b="1" i="0" sz="1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"/>
              <a:buNone/>
              <a:defRPr b="1" i="0" sz="1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"/>
              <a:buNone/>
              <a:defRPr b="1" i="0" sz="1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"/>
              <a:buNone/>
              <a:defRPr b="1" i="0" sz="1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2.xml"/><Relationship Id="rId3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1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333375" y="356592"/>
            <a:ext cx="379809" cy="124420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13"/>
          <p:cNvSpPr txBox="1"/>
          <p:nvPr>
            <p:ph idx="12" type="sldNum"/>
          </p:nvPr>
        </p:nvSpPr>
        <p:spPr>
          <a:xfrm>
            <a:off x="8534400" y="333375"/>
            <a:ext cx="261900" cy="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"/>
              <a:buNone/>
              <a:defRPr b="1" i="0" sz="1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"/>
              <a:buNone/>
              <a:defRPr b="1" i="0" sz="1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"/>
              <a:buNone/>
              <a:defRPr b="1" i="0" sz="1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"/>
              <a:buNone/>
              <a:defRPr b="1" i="0" sz="1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"/>
              <a:buNone/>
              <a:defRPr b="1" i="0" sz="1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"/>
              <a:buNone/>
              <a:defRPr b="1" i="0" sz="1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"/>
              <a:buNone/>
              <a:defRPr b="1" i="0" sz="1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"/>
              <a:buNone/>
              <a:defRPr b="1" i="0" sz="1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"/>
              <a:buNone/>
              <a:defRPr b="1" i="0" sz="1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b="0" sz="5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1" Type="http://schemas.openxmlformats.org/officeDocument/2006/relationships/image" Target="../media/image10.jpg"/><Relationship Id="rId10" Type="http://schemas.openxmlformats.org/officeDocument/2006/relationships/image" Target="../media/image17.jpg"/><Relationship Id="rId13" Type="http://schemas.openxmlformats.org/officeDocument/2006/relationships/image" Target="../media/image9.jpg"/><Relationship Id="rId12" Type="http://schemas.openxmlformats.org/officeDocument/2006/relationships/image" Target="../media/image13.jp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0.jpg"/><Relationship Id="rId4" Type="http://schemas.openxmlformats.org/officeDocument/2006/relationships/image" Target="../media/image16.jpg"/><Relationship Id="rId9" Type="http://schemas.openxmlformats.org/officeDocument/2006/relationships/image" Target="../media/image15.jpg"/><Relationship Id="rId5" Type="http://schemas.openxmlformats.org/officeDocument/2006/relationships/image" Target="../media/image11.jpg"/><Relationship Id="rId6" Type="http://schemas.openxmlformats.org/officeDocument/2006/relationships/image" Target="../media/image19.jpg"/><Relationship Id="rId7" Type="http://schemas.openxmlformats.org/officeDocument/2006/relationships/image" Target="../media/image12.jpg"/><Relationship Id="rId8" Type="http://schemas.openxmlformats.org/officeDocument/2006/relationships/image" Target="../media/image14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jpg"/><Relationship Id="rId4" Type="http://schemas.openxmlformats.org/officeDocument/2006/relationships/image" Target="../media/image6.png"/><Relationship Id="rId5" Type="http://schemas.openxmlformats.org/officeDocument/2006/relationships/hyperlink" Target="https://github.com/danielmiessler/SecLists/blob/master/Fuzzing/big-list-of-naughty-strings.txt" TargetMode="External"/><Relationship Id="rId6" Type="http://schemas.openxmlformats.org/officeDocument/2006/relationships/hyperlink" Target="https://picpick.app/en/" TargetMode="External"/><Relationship Id="rId7" Type="http://schemas.openxmlformats.org/officeDocument/2006/relationships/hyperlink" Target="https://developers.google.com/web/tools/lighthouse" TargetMode="External"/><Relationship Id="rId8" Type="http://schemas.openxmlformats.org/officeDocument/2006/relationships/hyperlink" Target="https://automationintesting.com/training/automationintesting/references/index.html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jpg"/><Relationship Id="rId4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jpg"/><Relationship Id="rId4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jpg"/><Relationship Id="rId4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jpg"/><Relationship Id="rId4" Type="http://schemas.openxmlformats.org/officeDocument/2006/relationships/image" Target="../media/image18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jp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/>
          <p:nvPr/>
        </p:nvSpPr>
        <p:spPr>
          <a:xfrm>
            <a:off x="1576650" y="2217900"/>
            <a:ext cx="5990700" cy="70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Helvetica Neue"/>
              <a:buNone/>
            </a:pPr>
            <a:r>
              <a:rPr b="1" lang="en" sz="2900">
                <a:solidFill>
                  <a:srgbClr val="674EA7"/>
                </a:solidFill>
                <a:latin typeface="Trebuchet MS"/>
                <a:ea typeface="Trebuchet MS"/>
                <a:cs typeface="Trebuchet MS"/>
                <a:sym typeface="Trebuchet MS"/>
              </a:rPr>
              <a:t>Automation in Testing (AiT) </a:t>
            </a:r>
            <a:endParaRPr b="1" sz="2900">
              <a:solidFill>
                <a:srgbClr val="674EA7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Helvetica Neue"/>
              <a:buNone/>
            </a:pPr>
            <a:r>
              <a:rPr lang="en" sz="1600">
                <a:solidFill>
                  <a:srgbClr val="666666"/>
                </a:solidFill>
                <a:latin typeface="Oswald"/>
                <a:ea typeface="Oswald"/>
                <a:cs typeface="Oswald"/>
                <a:sym typeface="Oswald"/>
              </a:rPr>
              <a:t>Ministry</a:t>
            </a:r>
            <a:r>
              <a:rPr lang="en" sz="1600">
                <a:solidFill>
                  <a:srgbClr val="666666"/>
                </a:solidFill>
                <a:latin typeface="Oswald"/>
                <a:ea typeface="Oswald"/>
                <a:cs typeface="Oswald"/>
                <a:sym typeface="Oswald"/>
              </a:rPr>
              <a:t> of Testing (MoT), Brighton </a:t>
            </a:r>
            <a:endParaRPr sz="1600" u="none" cap="none" strike="noStrike">
              <a:solidFill>
                <a:srgbClr val="666666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4" name="Google Shape;64;p15"/>
          <p:cNvSpPr txBox="1"/>
          <p:nvPr/>
        </p:nvSpPr>
        <p:spPr>
          <a:xfrm>
            <a:off x="8534400" y="333375"/>
            <a:ext cx="2619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"/>
              <a:buNone/>
            </a:pPr>
            <a:fld id="{00000000-1234-1234-1234-123412341234}" type="slidenum">
              <a:rPr b="1" i="0" lang="en" sz="1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15"/>
          <p:cNvSpPr txBox="1"/>
          <p:nvPr>
            <p:ph type="title"/>
          </p:nvPr>
        </p:nvSpPr>
        <p:spPr>
          <a:xfrm>
            <a:off x="0" y="0"/>
            <a:ext cx="1125000" cy="1125000"/>
          </a:xfrm>
          <a:prstGeom prst="rect">
            <a:avLst/>
          </a:prstGeom>
        </p:spPr>
        <p:txBody>
          <a:bodyPr anchorCtr="0" anchor="t" bIns="17150" lIns="34275" spcFirstLastPara="1" rIns="34275" wrap="square" tIns="1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15"/>
          <p:cNvSpPr txBox="1"/>
          <p:nvPr>
            <p:ph idx="1" type="body"/>
          </p:nvPr>
        </p:nvSpPr>
        <p:spPr>
          <a:xfrm>
            <a:off x="0" y="0"/>
            <a:ext cx="1125000" cy="1125000"/>
          </a:xfrm>
          <a:prstGeom prst="rect">
            <a:avLst/>
          </a:prstGeom>
        </p:spPr>
        <p:txBody>
          <a:bodyPr anchorCtr="0" anchor="t" bIns="17150" lIns="34275" spcFirstLastPara="1" rIns="34275" wrap="square" tIns="1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7" name="Google Shape;6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363" y="721800"/>
            <a:ext cx="827870" cy="98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5"/>
          <p:cNvPicPr preferRelativeResize="0"/>
          <p:nvPr/>
        </p:nvPicPr>
        <p:blipFill rotWithShape="1">
          <a:blip r:embed="rId4">
            <a:alphaModFix/>
          </a:blip>
          <a:srcRect b="24362" l="0" r="0" t="0"/>
          <a:stretch/>
        </p:blipFill>
        <p:spPr>
          <a:xfrm flipH="1">
            <a:off x="3678065" y="700025"/>
            <a:ext cx="827873" cy="983123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75287" y="721800"/>
            <a:ext cx="827873" cy="983123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8763" y="700025"/>
            <a:ext cx="827870" cy="98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727663" y="700025"/>
            <a:ext cx="827873" cy="98312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653263" y="700025"/>
            <a:ext cx="827873" cy="983123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5"/>
          <p:cNvSpPr txBox="1"/>
          <p:nvPr/>
        </p:nvSpPr>
        <p:spPr>
          <a:xfrm>
            <a:off x="582975" y="1779600"/>
            <a:ext cx="2811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66666"/>
                </a:solidFill>
                <a:latin typeface="Pacifico"/>
                <a:ea typeface="Pacifico"/>
                <a:cs typeface="Pacifico"/>
                <a:sym typeface="Pacifico"/>
              </a:rPr>
              <a:t>My takeaways from…..</a:t>
            </a:r>
            <a:endParaRPr sz="1600">
              <a:solidFill>
                <a:srgbClr val="666666"/>
              </a:solidFill>
              <a:latin typeface="Pacifico"/>
              <a:ea typeface="Pacifico"/>
              <a:cs typeface="Pacifico"/>
              <a:sym typeface="Pacifico"/>
            </a:endParaRPr>
          </a:p>
        </p:txBody>
      </p:sp>
      <p:pic>
        <p:nvPicPr>
          <p:cNvPr id="74" name="Google Shape;74;p1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flipH="1">
            <a:off x="2702875" y="680738"/>
            <a:ext cx="827850" cy="1021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flipH="1">
            <a:off x="5659526" y="700025"/>
            <a:ext cx="737349" cy="98312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062439" y="3173839"/>
            <a:ext cx="2190878" cy="164315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5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476575" y="3173802"/>
            <a:ext cx="2190878" cy="1643196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5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890700" y="3173850"/>
            <a:ext cx="2190848" cy="1643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4"/>
          <p:cNvSpPr txBox="1"/>
          <p:nvPr>
            <p:ph type="title"/>
          </p:nvPr>
        </p:nvSpPr>
        <p:spPr>
          <a:xfrm>
            <a:off x="0" y="0"/>
            <a:ext cx="1125000" cy="1125000"/>
          </a:xfrm>
          <a:prstGeom prst="rect">
            <a:avLst/>
          </a:prstGeom>
        </p:spPr>
        <p:txBody>
          <a:bodyPr anchorCtr="0" anchor="t" bIns="17150" lIns="34275" spcFirstLastPara="1" rIns="34275" wrap="square" tIns="1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24"/>
          <p:cNvSpPr txBox="1"/>
          <p:nvPr>
            <p:ph idx="1" type="body"/>
          </p:nvPr>
        </p:nvSpPr>
        <p:spPr>
          <a:xfrm>
            <a:off x="0" y="0"/>
            <a:ext cx="1125000" cy="1125000"/>
          </a:xfrm>
          <a:prstGeom prst="rect">
            <a:avLst/>
          </a:prstGeom>
        </p:spPr>
        <p:txBody>
          <a:bodyPr anchorCtr="0" anchor="t" bIns="17150" lIns="34275" spcFirstLastPara="1" rIns="34275" wrap="square" tIns="1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" name="Google Shape;151;p24"/>
          <p:cNvPicPr preferRelativeResize="0"/>
          <p:nvPr/>
        </p:nvPicPr>
        <p:blipFill rotWithShape="1">
          <a:blip r:embed="rId3">
            <a:alphaModFix/>
          </a:blip>
          <a:srcRect b="0" l="47582" r="34818" t="0"/>
          <a:stretch/>
        </p:blipFill>
        <p:spPr>
          <a:xfrm>
            <a:off x="8242102" y="0"/>
            <a:ext cx="904875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05113" y="763450"/>
            <a:ext cx="3533775" cy="1952625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4"/>
          <p:cNvSpPr txBox="1"/>
          <p:nvPr/>
        </p:nvSpPr>
        <p:spPr>
          <a:xfrm>
            <a:off x="2009238" y="2857850"/>
            <a:ext cx="5125500" cy="15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Some tools used to solve the above challenges: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rgbClr val="1155CC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Github naugty strings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rgbClr val="1155CC"/>
                </a:solid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PicPick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rgbClr val="1155CC"/>
                </a:solidFill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Lighthouse - Chrome Dev tools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More here: </a:t>
            </a:r>
            <a:r>
              <a:rPr lang="en" sz="1100" u="sng">
                <a:solidFill>
                  <a:srgbClr val="1155CC"/>
                </a:solidFill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https://automationintesting.com/training/automationintesting/references/index.html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/>
          <p:nvPr>
            <p:ph type="title"/>
          </p:nvPr>
        </p:nvSpPr>
        <p:spPr>
          <a:xfrm>
            <a:off x="0" y="0"/>
            <a:ext cx="1125000" cy="1125000"/>
          </a:xfrm>
          <a:prstGeom prst="rect">
            <a:avLst/>
          </a:prstGeom>
        </p:spPr>
        <p:txBody>
          <a:bodyPr anchorCtr="0" anchor="t" bIns="17150" lIns="34275" spcFirstLastPara="1" rIns="34275" wrap="square" tIns="1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6"/>
          <p:cNvSpPr txBox="1"/>
          <p:nvPr>
            <p:ph idx="1" type="body"/>
          </p:nvPr>
        </p:nvSpPr>
        <p:spPr>
          <a:xfrm>
            <a:off x="0" y="0"/>
            <a:ext cx="1125000" cy="1125000"/>
          </a:xfrm>
          <a:prstGeom prst="rect">
            <a:avLst/>
          </a:prstGeom>
        </p:spPr>
        <p:txBody>
          <a:bodyPr anchorCtr="0" anchor="t" bIns="17150" lIns="34275" spcFirstLastPara="1" rIns="34275" wrap="square" tIns="1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6"/>
          <p:cNvSpPr txBox="1"/>
          <p:nvPr/>
        </p:nvSpPr>
        <p:spPr>
          <a:xfrm>
            <a:off x="1344750" y="1125000"/>
            <a:ext cx="6454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/>
              <a:t>VISUAL TASK ANALYSIS (RISKS)</a:t>
            </a:r>
            <a:endParaRPr b="1" sz="2500"/>
          </a:p>
        </p:txBody>
      </p:sp>
      <p:sp>
        <p:nvSpPr>
          <p:cNvPr id="86" name="Google Shape;86;p16"/>
          <p:cNvSpPr txBox="1"/>
          <p:nvPr/>
        </p:nvSpPr>
        <p:spPr>
          <a:xfrm>
            <a:off x="1402950" y="2017075"/>
            <a:ext cx="6338100" cy="14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Deep dive into a specific area of the system.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Building up our internal system knowledge and our technical knowledge.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A vert</a:t>
            </a:r>
            <a:r>
              <a:rPr lang="en" sz="1800">
                <a:solidFill>
                  <a:schemeClr val="dk1"/>
                </a:solidFill>
              </a:rPr>
              <a:t>i</a:t>
            </a:r>
            <a:r>
              <a:rPr lang="en" sz="1800">
                <a:solidFill>
                  <a:schemeClr val="dk1"/>
                </a:solidFill>
              </a:rPr>
              <a:t>cal slice</a:t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87" name="Google Shape;87;p16"/>
          <p:cNvPicPr preferRelativeResize="0"/>
          <p:nvPr/>
        </p:nvPicPr>
        <p:blipFill rotWithShape="1">
          <a:blip r:embed="rId3">
            <a:alphaModFix/>
          </a:blip>
          <a:srcRect b="0" l="47582" r="34818" t="0"/>
          <a:stretch/>
        </p:blipFill>
        <p:spPr>
          <a:xfrm>
            <a:off x="8242102" y="0"/>
            <a:ext cx="90487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7"/>
          <p:cNvPicPr preferRelativeResize="0"/>
          <p:nvPr/>
        </p:nvPicPr>
        <p:blipFill rotWithShape="1">
          <a:blip r:embed="rId3">
            <a:alphaModFix/>
          </a:blip>
          <a:srcRect b="0" l="47582" r="34818" t="0"/>
          <a:stretch/>
        </p:blipFill>
        <p:spPr>
          <a:xfrm>
            <a:off x="8242102" y="0"/>
            <a:ext cx="90487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7"/>
          <p:cNvSpPr txBox="1"/>
          <p:nvPr/>
        </p:nvSpPr>
        <p:spPr>
          <a:xfrm>
            <a:off x="8534400" y="333375"/>
            <a:ext cx="2619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"/>
              <a:buNone/>
            </a:pPr>
            <a:fld id="{00000000-1234-1234-1234-123412341234}" type="slidenum">
              <a:rPr b="1" i="0" lang="en" sz="1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4" name="Google Shape;9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06438" y="800099"/>
            <a:ext cx="6931125" cy="354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18"/>
          <p:cNvPicPr preferRelativeResize="0"/>
          <p:nvPr/>
        </p:nvPicPr>
        <p:blipFill rotWithShape="1">
          <a:blip r:embed="rId3">
            <a:alphaModFix/>
          </a:blip>
          <a:srcRect b="0" l="47582" r="34818" t="0"/>
          <a:stretch/>
        </p:blipFill>
        <p:spPr>
          <a:xfrm>
            <a:off x="8242102" y="0"/>
            <a:ext cx="90487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8"/>
          <p:cNvSpPr txBox="1"/>
          <p:nvPr/>
        </p:nvSpPr>
        <p:spPr>
          <a:xfrm>
            <a:off x="8534400" y="333375"/>
            <a:ext cx="2619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"/>
              <a:buNone/>
            </a:pPr>
            <a:fld id="{00000000-1234-1234-1234-123412341234}" type="slidenum">
              <a:rPr b="1" i="0" lang="en" sz="1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1" name="Google Shape;101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00200" y="938213"/>
            <a:ext cx="5943600" cy="3267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"/>
          <p:cNvSpPr txBox="1"/>
          <p:nvPr>
            <p:ph type="title"/>
          </p:nvPr>
        </p:nvSpPr>
        <p:spPr>
          <a:xfrm>
            <a:off x="0" y="0"/>
            <a:ext cx="1125000" cy="1125000"/>
          </a:xfrm>
          <a:prstGeom prst="rect">
            <a:avLst/>
          </a:prstGeom>
        </p:spPr>
        <p:txBody>
          <a:bodyPr anchorCtr="0" anchor="t" bIns="17150" lIns="34275" spcFirstLastPara="1" rIns="34275" wrap="square" tIns="1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9"/>
          <p:cNvSpPr txBox="1"/>
          <p:nvPr>
            <p:ph idx="1" type="body"/>
          </p:nvPr>
        </p:nvSpPr>
        <p:spPr>
          <a:xfrm>
            <a:off x="0" y="0"/>
            <a:ext cx="1125000" cy="1125000"/>
          </a:xfrm>
          <a:prstGeom prst="rect">
            <a:avLst/>
          </a:prstGeom>
        </p:spPr>
        <p:txBody>
          <a:bodyPr anchorCtr="0" anchor="t" bIns="17150" lIns="34275" spcFirstLastPara="1" rIns="34275" wrap="square" tIns="1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8" name="Google Shape;108;p19"/>
          <p:cNvPicPr preferRelativeResize="0"/>
          <p:nvPr/>
        </p:nvPicPr>
        <p:blipFill rotWithShape="1">
          <a:blip r:embed="rId3">
            <a:alphaModFix/>
          </a:blip>
          <a:srcRect b="0" l="47582" r="34818" t="0"/>
          <a:stretch/>
        </p:blipFill>
        <p:spPr>
          <a:xfrm>
            <a:off x="8242102" y="0"/>
            <a:ext cx="904875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4750" y="1002100"/>
            <a:ext cx="6454500" cy="31392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0"/>
          <p:cNvSpPr txBox="1"/>
          <p:nvPr>
            <p:ph type="title"/>
          </p:nvPr>
        </p:nvSpPr>
        <p:spPr>
          <a:xfrm>
            <a:off x="0" y="0"/>
            <a:ext cx="1125000" cy="1125000"/>
          </a:xfrm>
          <a:prstGeom prst="rect">
            <a:avLst/>
          </a:prstGeom>
        </p:spPr>
        <p:txBody>
          <a:bodyPr anchorCtr="0" anchor="t" bIns="17150" lIns="34275" spcFirstLastPara="1" rIns="34275" wrap="square" tIns="1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20"/>
          <p:cNvSpPr txBox="1"/>
          <p:nvPr>
            <p:ph idx="1" type="body"/>
          </p:nvPr>
        </p:nvSpPr>
        <p:spPr>
          <a:xfrm>
            <a:off x="0" y="0"/>
            <a:ext cx="1125000" cy="1125000"/>
          </a:xfrm>
          <a:prstGeom prst="rect">
            <a:avLst/>
          </a:prstGeom>
        </p:spPr>
        <p:txBody>
          <a:bodyPr anchorCtr="0" anchor="t" bIns="17150" lIns="34275" spcFirstLastPara="1" rIns="34275" wrap="square" tIns="1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6" name="Google Shape;116;p20"/>
          <p:cNvPicPr preferRelativeResize="0"/>
          <p:nvPr/>
        </p:nvPicPr>
        <p:blipFill rotWithShape="1">
          <a:blip r:embed="rId3">
            <a:alphaModFix/>
          </a:blip>
          <a:srcRect b="0" l="47582" r="34818" t="0"/>
          <a:stretch/>
        </p:blipFill>
        <p:spPr>
          <a:xfrm>
            <a:off x="8242102" y="0"/>
            <a:ext cx="90487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20"/>
          <p:cNvSpPr txBox="1"/>
          <p:nvPr/>
        </p:nvSpPr>
        <p:spPr>
          <a:xfrm>
            <a:off x="1344750" y="1125000"/>
            <a:ext cx="6454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/>
              <a:t>RITUAL DISSENT </a:t>
            </a:r>
            <a:endParaRPr b="1" sz="2500"/>
          </a:p>
        </p:txBody>
      </p:sp>
      <p:pic>
        <p:nvPicPr>
          <p:cNvPr id="118" name="Google Shape;118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61574" y="1731986"/>
            <a:ext cx="2337673" cy="3116928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0"/>
          <p:cNvSpPr txBox="1"/>
          <p:nvPr/>
        </p:nvSpPr>
        <p:spPr>
          <a:xfrm>
            <a:off x="730175" y="2818250"/>
            <a:ext cx="4112400" cy="8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Dissent as a strongly held difference of opinion and Ritual as a set of fixed actions that are part of a ceremony, often with deep meaning.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1"/>
          <p:cNvSpPr txBox="1"/>
          <p:nvPr>
            <p:ph type="title"/>
          </p:nvPr>
        </p:nvSpPr>
        <p:spPr>
          <a:xfrm>
            <a:off x="0" y="0"/>
            <a:ext cx="1125000" cy="1125000"/>
          </a:xfrm>
          <a:prstGeom prst="rect">
            <a:avLst/>
          </a:prstGeom>
        </p:spPr>
        <p:txBody>
          <a:bodyPr anchorCtr="0" anchor="t" bIns="17150" lIns="34275" spcFirstLastPara="1" rIns="34275" wrap="square" tIns="1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21"/>
          <p:cNvSpPr txBox="1"/>
          <p:nvPr>
            <p:ph idx="1" type="body"/>
          </p:nvPr>
        </p:nvSpPr>
        <p:spPr>
          <a:xfrm>
            <a:off x="0" y="0"/>
            <a:ext cx="1125000" cy="1125000"/>
          </a:xfrm>
          <a:prstGeom prst="rect">
            <a:avLst/>
          </a:prstGeom>
        </p:spPr>
        <p:txBody>
          <a:bodyPr anchorCtr="0" anchor="t" bIns="17150" lIns="34275" spcFirstLastPara="1" rIns="34275" wrap="square" tIns="1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6" name="Google Shape;12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8198" y="214800"/>
            <a:ext cx="6767624" cy="4713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2"/>
          <p:cNvSpPr txBox="1"/>
          <p:nvPr>
            <p:ph type="title"/>
          </p:nvPr>
        </p:nvSpPr>
        <p:spPr>
          <a:xfrm>
            <a:off x="0" y="0"/>
            <a:ext cx="1125000" cy="1125000"/>
          </a:xfrm>
          <a:prstGeom prst="rect">
            <a:avLst/>
          </a:prstGeom>
        </p:spPr>
        <p:txBody>
          <a:bodyPr anchorCtr="0" anchor="t" bIns="17150" lIns="34275" spcFirstLastPara="1" rIns="34275" wrap="square" tIns="1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22"/>
          <p:cNvSpPr txBox="1"/>
          <p:nvPr>
            <p:ph idx="1" type="body"/>
          </p:nvPr>
        </p:nvSpPr>
        <p:spPr>
          <a:xfrm>
            <a:off x="0" y="0"/>
            <a:ext cx="1125000" cy="1125000"/>
          </a:xfrm>
          <a:prstGeom prst="rect">
            <a:avLst/>
          </a:prstGeom>
        </p:spPr>
        <p:txBody>
          <a:bodyPr anchorCtr="0" anchor="t" bIns="17150" lIns="34275" spcFirstLastPara="1" rIns="34275" wrap="square" tIns="1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22"/>
          <p:cNvSpPr txBox="1"/>
          <p:nvPr/>
        </p:nvSpPr>
        <p:spPr>
          <a:xfrm>
            <a:off x="1344750" y="1125000"/>
            <a:ext cx="6454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/>
              <a:t>BEING TOOL AWARE</a:t>
            </a:r>
            <a:endParaRPr b="1" sz="2500"/>
          </a:p>
        </p:txBody>
      </p:sp>
      <p:sp>
        <p:nvSpPr>
          <p:cNvPr id="134" name="Google Shape;134;p22"/>
          <p:cNvSpPr txBox="1"/>
          <p:nvPr/>
        </p:nvSpPr>
        <p:spPr>
          <a:xfrm>
            <a:off x="1402950" y="2017075"/>
            <a:ext cx="6338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en" sz="1600">
                <a:solidFill>
                  <a:schemeClr val="dk1"/>
                </a:solidFill>
              </a:rPr>
              <a:t>5-10 mins every week on a new tool to be aware of them.</a:t>
            </a:r>
            <a:endParaRPr sz="1600">
              <a:solidFill>
                <a:schemeClr val="dk1"/>
              </a:solidFill>
            </a:endParaRPr>
          </a:p>
        </p:txBody>
      </p:sp>
      <p:pic>
        <p:nvPicPr>
          <p:cNvPr id="135" name="Google Shape;135;p22"/>
          <p:cNvPicPr preferRelativeResize="0"/>
          <p:nvPr/>
        </p:nvPicPr>
        <p:blipFill rotWithShape="1">
          <a:blip r:embed="rId3">
            <a:alphaModFix/>
          </a:blip>
          <a:srcRect b="0" l="47582" r="34818" t="0"/>
          <a:stretch/>
        </p:blipFill>
        <p:spPr>
          <a:xfrm>
            <a:off x="8242102" y="0"/>
            <a:ext cx="90487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3"/>
          <p:cNvSpPr txBox="1"/>
          <p:nvPr>
            <p:ph type="title"/>
          </p:nvPr>
        </p:nvSpPr>
        <p:spPr>
          <a:xfrm>
            <a:off x="0" y="0"/>
            <a:ext cx="1125000" cy="1125000"/>
          </a:xfrm>
          <a:prstGeom prst="rect">
            <a:avLst/>
          </a:prstGeom>
        </p:spPr>
        <p:txBody>
          <a:bodyPr anchorCtr="0" anchor="t" bIns="17150" lIns="34275" spcFirstLastPara="1" rIns="34275" wrap="square" tIns="1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23"/>
          <p:cNvSpPr txBox="1"/>
          <p:nvPr>
            <p:ph idx="1" type="body"/>
          </p:nvPr>
        </p:nvSpPr>
        <p:spPr>
          <a:xfrm>
            <a:off x="0" y="0"/>
            <a:ext cx="1125000" cy="1125000"/>
          </a:xfrm>
          <a:prstGeom prst="rect">
            <a:avLst/>
          </a:prstGeom>
        </p:spPr>
        <p:txBody>
          <a:bodyPr anchorCtr="0" anchor="t" bIns="17150" lIns="34275" spcFirstLastPara="1" rIns="34275" wrap="square" tIns="1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2" name="Google Shape;142;p23"/>
          <p:cNvPicPr preferRelativeResize="0"/>
          <p:nvPr/>
        </p:nvPicPr>
        <p:blipFill rotWithShape="1">
          <a:blip r:embed="rId3">
            <a:alphaModFix/>
          </a:blip>
          <a:srcRect b="0" l="47582" r="34818" t="0"/>
          <a:stretch/>
        </p:blipFill>
        <p:spPr>
          <a:xfrm>
            <a:off x="8242102" y="0"/>
            <a:ext cx="904875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52375" y="2554650"/>
            <a:ext cx="4152900" cy="1457325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3"/>
          <p:cNvSpPr txBox="1"/>
          <p:nvPr/>
        </p:nvSpPr>
        <p:spPr>
          <a:xfrm>
            <a:off x="2121300" y="1131525"/>
            <a:ext cx="4901400" cy="12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-"/>
            </a:pPr>
            <a:r>
              <a:rPr lang="en" sz="1500">
                <a:solidFill>
                  <a:schemeClr val="dk1"/>
                </a:solidFill>
              </a:rPr>
              <a:t>Explore each tool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-"/>
            </a:pPr>
            <a:r>
              <a:rPr lang="en" sz="1500">
                <a:solidFill>
                  <a:schemeClr val="dk1"/>
                </a:solidFill>
              </a:rPr>
              <a:t>Make notes of each features and how it can assist your testing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-"/>
            </a:pPr>
            <a:r>
              <a:rPr lang="en" sz="1500">
                <a:solidFill>
                  <a:schemeClr val="dk1"/>
                </a:solidFill>
              </a:rPr>
              <a:t>Prepare a short demo to share</a:t>
            </a:r>
            <a:endParaRPr sz="1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White - Title slide 001">
  <a:themeElements>
    <a:clrScheme name="White - Title slide 001">
      <a:dk1>
        <a:srgbClr val="000000"/>
      </a:dk1>
      <a:lt1>
        <a:srgbClr val="F5F4F2"/>
      </a:lt1>
      <a:dk2>
        <a:srgbClr val="FAFAF9"/>
      </a:dk2>
      <a:lt2>
        <a:srgbClr val="FB4710"/>
      </a:lt2>
      <a:accent1>
        <a:srgbClr val="282828"/>
      </a:accent1>
      <a:accent2>
        <a:srgbClr val="D5FD72"/>
      </a:accent2>
      <a:accent3>
        <a:srgbClr val="F5F4F2"/>
      </a:accent3>
      <a:accent4>
        <a:srgbClr val="282828"/>
      </a:accent4>
      <a:accent5>
        <a:srgbClr val="D5FD72"/>
      </a:accent5>
      <a:accent6>
        <a:srgbClr val="F5F4F2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